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49D355-16BD-4E45-BD9A-5EA878CF7CBD}" type="datetimeFigureOut">
              <a:rPr lang="it-IT" smtClean="0"/>
              <a:t>24/07/2018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Liberare la pena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Percorsi di condivisione dell’esecuzione penale</a:t>
            </a:r>
          </a:p>
          <a:p>
            <a:r>
              <a:rPr lang="it-IT" i="1" dirty="0" smtClean="0"/>
              <a:t>Iniziativa proposta dalla Fondazione Opus </a:t>
            </a:r>
            <a:r>
              <a:rPr lang="it-IT" i="1" dirty="0" err="1" smtClean="0"/>
              <a:t>Solidarietatis</a:t>
            </a:r>
            <a:r>
              <a:rPr lang="it-IT" i="1" dirty="0" smtClean="0"/>
              <a:t> Pax alla Fondazione con il Sud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89568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Aree principali di impegno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«detenzione sociale»</a:t>
            </a:r>
          </a:p>
          <a:p>
            <a:r>
              <a:rPr lang="it-IT" dirty="0" smtClean="0"/>
              <a:t>«pena del non lavoro»</a:t>
            </a:r>
          </a:p>
          <a:p>
            <a:r>
              <a:rPr lang="it-IT" dirty="0" smtClean="0"/>
              <a:t>«bambini in carcere»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385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Obiettivo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it-IT" sz="3800" dirty="0"/>
              <a:t>Obiettivo generale del progetto è la </a:t>
            </a:r>
            <a:r>
              <a:rPr lang="it-IT" sz="3800" b="1" dirty="0"/>
              <a:t>stabilizzazione della rete tra Istituti di Pena e Caritas Diocesane finalizzata a migliorare la qualità dell’esecuzione penale nei territori coinvolti</a:t>
            </a:r>
            <a:r>
              <a:rPr lang="it-IT" sz="3800" dirty="0"/>
              <a:t>. Coinvolgendo una così ampia parte del territorio regionale, si può considerare obiettivo generale di questo progetto anche il suo divenire </a:t>
            </a:r>
            <a:r>
              <a:rPr lang="it-IT" sz="3800" i="1" dirty="0" err="1"/>
              <a:t>mainstreaming</a:t>
            </a:r>
            <a:r>
              <a:rPr lang="it-IT" sz="3800" dirty="0"/>
              <a:t> per tutta la Regione Campania ed anche per altri territori italiani. Tra le finalità di interesse generale correlate a questo obiettivo generale i partner condividono anche la possibilità che </a:t>
            </a:r>
            <a:r>
              <a:rPr lang="it-IT" sz="3800" i="1" dirty="0"/>
              <a:t>Liberare la Pena</a:t>
            </a:r>
            <a:r>
              <a:rPr lang="it-IT" sz="3800" dirty="0"/>
              <a:t> possa  portare nuovi argomenti, scientifici ed operativi, per la rivisitazione dell’assetto culturale italiano sul tema della pena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765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183880" cy="661824"/>
          </a:xfrm>
        </p:spPr>
        <p:txBody>
          <a:bodyPr/>
          <a:lstStyle/>
          <a:p>
            <a:r>
              <a:rPr lang="it-IT" dirty="0" smtClean="0"/>
              <a:t>La partnership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/>
              <a:t>Avellino</a:t>
            </a:r>
            <a:r>
              <a:rPr lang="it-IT" dirty="0" smtClean="0"/>
              <a:t>: Fondazione, Coop l’Approdo, Coop Gea Irpina, Coop Il Ponte, Coop Iris</a:t>
            </a:r>
          </a:p>
          <a:p>
            <a:r>
              <a:rPr lang="it-IT" b="1" dirty="0" smtClean="0"/>
              <a:t>Ariano Irpino</a:t>
            </a:r>
            <a:r>
              <a:rPr lang="it-IT" dirty="0" smtClean="0"/>
              <a:t>: Caritas Diocesana, Coop La Conchiglia, </a:t>
            </a:r>
            <a:r>
              <a:rPr lang="it-IT" dirty="0" err="1" smtClean="0"/>
              <a:t>Intergea</a:t>
            </a:r>
            <a:r>
              <a:rPr lang="it-IT" dirty="0" smtClean="0"/>
              <a:t> SRL, </a:t>
            </a:r>
            <a:r>
              <a:rPr lang="it-IT" dirty="0" err="1" smtClean="0"/>
              <a:t>Ass</a:t>
            </a:r>
            <a:r>
              <a:rPr lang="it-IT" dirty="0" smtClean="0"/>
              <a:t>. la Casa Sulla Roccia, Coop Buongiorno Vita</a:t>
            </a:r>
          </a:p>
          <a:p>
            <a:r>
              <a:rPr lang="it-IT" b="1" dirty="0" smtClean="0"/>
              <a:t>Benevento</a:t>
            </a:r>
            <a:r>
              <a:rPr lang="it-IT" dirty="0" smtClean="0"/>
              <a:t>: Caritas Diocesana, Coop Il Melograno (progettazione), Coop La Solidarietà, </a:t>
            </a:r>
            <a:r>
              <a:rPr lang="it-IT" dirty="0" err="1" smtClean="0"/>
              <a:t>Ass</a:t>
            </a:r>
            <a:r>
              <a:rPr lang="it-IT" dirty="0" smtClean="0"/>
              <a:t>. La Cinta, Coop </a:t>
            </a:r>
            <a:r>
              <a:rPr lang="it-IT" dirty="0" err="1" smtClean="0"/>
              <a:t>Effatà</a:t>
            </a:r>
            <a:endParaRPr lang="it-IT" dirty="0" smtClean="0"/>
          </a:p>
          <a:p>
            <a:r>
              <a:rPr lang="it-IT" b="1" dirty="0" smtClean="0"/>
              <a:t>Salerno</a:t>
            </a:r>
            <a:r>
              <a:rPr lang="it-IT" dirty="0" smtClean="0"/>
              <a:t>: Caritas Teggiano Policastro, </a:t>
            </a:r>
            <a:r>
              <a:rPr lang="it-IT" dirty="0" err="1" smtClean="0"/>
              <a:t>Ass</a:t>
            </a:r>
            <a:r>
              <a:rPr lang="it-IT" dirty="0" smtClean="0"/>
              <a:t>. Il Sentiero</a:t>
            </a:r>
          </a:p>
          <a:p>
            <a:r>
              <a:rPr lang="it-IT" b="1" dirty="0" smtClean="0"/>
              <a:t>Ministero della Giustizia</a:t>
            </a:r>
            <a:r>
              <a:rPr lang="it-IT" dirty="0" smtClean="0"/>
              <a:t>: casa Circondariali di Avellino, Benevento, Ariano Irpino, Sala Consilina, </a:t>
            </a:r>
            <a:r>
              <a:rPr lang="it-IT" dirty="0" err="1" smtClean="0"/>
              <a:t>Icatt</a:t>
            </a:r>
            <a:r>
              <a:rPr lang="it-IT" dirty="0" smtClean="0"/>
              <a:t> Lauro, UEPE </a:t>
            </a:r>
            <a:r>
              <a:rPr lang="it-IT" dirty="0" err="1" smtClean="0"/>
              <a:t>Av-Bn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339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metodo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Prese in carico individualizzate e di rete attraverso il metodo del case management in esecuzione penale:</a:t>
            </a:r>
          </a:p>
          <a:p>
            <a:pPr marL="0" indent="0">
              <a:buNone/>
            </a:pPr>
            <a:endParaRPr lang="it-IT" dirty="0" smtClean="0"/>
          </a:p>
          <a:p>
            <a:pPr lvl="1"/>
            <a:r>
              <a:rPr lang="it-IT" dirty="0" smtClean="0"/>
              <a:t>Costituzione di micro-equipe</a:t>
            </a:r>
          </a:p>
          <a:p>
            <a:pPr lvl="1"/>
            <a:r>
              <a:rPr lang="it-IT" dirty="0" smtClean="0"/>
              <a:t>Individuazione di un </a:t>
            </a:r>
            <a:r>
              <a:rPr lang="it-IT" dirty="0" err="1" smtClean="0"/>
              <a:t>keyworker</a:t>
            </a:r>
            <a:endParaRPr lang="it-IT" dirty="0" smtClean="0"/>
          </a:p>
          <a:p>
            <a:pPr lvl="1"/>
            <a:r>
              <a:rPr lang="it-IT" dirty="0" smtClean="0"/>
              <a:t>Elaborazione di piani individualizzati gestiti dal </a:t>
            </a:r>
            <a:r>
              <a:rPr lang="it-IT" dirty="0" err="1" smtClean="0"/>
              <a:t>keyworker</a:t>
            </a:r>
            <a:endParaRPr lang="it-IT" dirty="0" smtClean="0"/>
          </a:p>
          <a:p>
            <a:pPr lvl="1"/>
            <a:r>
              <a:rPr lang="it-IT" dirty="0" smtClean="0"/>
              <a:t>Verifiche periodiche a cura della micro-equipe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0874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attività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/>
              <a:t>Area detenzione sociale</a:t>
            </a:r>
            <a:r>
              <a:rPr lang="it-IT" dirty="0" smtClean="0"/>
              <a:t>: rete regionale delle Accoglienze esterne (permessi premio e detenzioni domiciliari); Kit di Uscita (Bellizzi, Ariano Irpino); </a:t>
            </a:r>
            <a:r>
              <a:rPr lang="it-IT" dirty="0" err="1" smtClean="0"/>
              <a:t>pre</a:t>
            </a:r>
            <a:r>
              <a:rPr lang="it-IT" dirty="0" smtClean="0"/>
              <a:t>-comunità (Ariano Irpino)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b="1" dirty="0" smtClean="0"/>
              <a:t>Pena del non lavoro</a:t>
            </a:r>
            <a:r>
              <a:rPr lang="it-IT" dirty="0" smtClean="0"/>
              <a:t>: artigianato sacro (Benevento, sala Consilina); raccolta tessile (Bellizzi); Carrozzeria auto d’epoca (Benevento); Marketing prodotti agricoli ed artigiani (Lauro); </a:t>
            </a:r>
            <a:r>
              <a:rPr lang="it-IT" dirty="0" err="1" smtClean="0"/>
              <a:t>Tirocinii</a:t>
            </a:r>
            <a:r>
              <a:rPr lang="it-IT" dirty="0" smtClean="0"/>
              <a:t> in agricoltura sociale (Benevento, Avellino, Ariano)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b="1" dirty="0" smtClean="0"/>
              <a:t>Bambini in carcere</a:t>
            </a:r>
            <a:r>
              <a:rPr lang="it-IT" dirty="0" smtClean="0"/>
              <a:t>: Casa Nicodemi (Avellino)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8680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361</Words>
  <Application>Microsoft Office PowerPoint</Application>
  <PresentationFormat>Presentazione su schermo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Verdana</vt:lpstr>
      <vt:lpstr>Wingdings 2</vt:lpstr>
      <vt:lpstr>Astro</vt:lpstr>
      <vt:lpstr>Liberare la pena</vt:lpstr>
      <vt:lpstr>Aree principali di impegno</vt:lpstr>
      <vt:lpstr>Obiettivo generale</vt:lpstr>
      <vt:lpstr>La partnership</vt:lpstr>
      <vt:lpstr>Il metodo</vt:lpstr>
      <vt:lpstr>Le attività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Liberare la pena</dc:title>
  <dc:creator>uno</dc:creator>
  <cp:lastModifiedBy>Mary Faticato</cp:lastModifiedBy>
  <cp:revision>5</cp:revision>
  <dcterms:created xsi:type="dcterms:W3CDTF">2013-10-14T06:48:38Z</dcterms:created>
  <dcterms:modified xsi:type="dcterms:W3CDTF">2018-07-24T12:14:19Z</dcterms:modified>
</cp:coreProperties>
</file>